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6858000" cx="12192000"/>
  <p:notesSz cx="6858000" cy="9144000"/>
  <p:embeddedFontLst>
    <p:embeddedFont>
      <p:font typeface="Merriweather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4" roundtripDataSignature="AMtx7mhLagsGV/V9XSdMQfm6XHbrbn8LO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erriweather-bold.fntdata"/><Relationship Id="rId10" Type="http://schemas.openxmlformats.org/officeDocument/2006/relationships/font" Target="fonts/Merriweather-regular.fntdata"/><Relationship Id="rId13" Type="http://schemas.openxmlformats.org/officeDocument/2006/relationships/font" Target="fonts/Merriweather-boldItalic.fntdata"/><Relationship Id="rId12" Type="http://schemas.openxmlformats.org/officeDocument/2006/relationships/font" Target="fonts/Merriweather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7394723c3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6" name="Google Shape;86;g27394723c34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e55865993c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1" name="Google Shape;91;g2e55865993c_0_2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8" name="Google Shape;9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2e579da1da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7" name="Google Shape;107;g2e579da1da7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tito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6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6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olo e testo verticale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contenuto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estazione sezione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8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8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e contenuti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9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9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fronto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0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0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0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0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0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tito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uota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to con didascali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3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3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magine con didascali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4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4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7394723c34_0_0"/>
          <p:cNvSpPr txBox="1"/>
          <p:nvPr/>
        </p:nvSpPr>
        <p:spPr>
          <a:xfrm>
            <a:off x="2903550" y="2382000"/>
            <a:ext cx="6384900" cy="209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</a:pPr>
            <a:r>
              <a:rPr b="1" i="0" lang="it-IT" sz="6300" u="none" cap="none" strike="noStrike">
                <a:solidFill>
                  <a:srgbClr val="4C8594"/>
                </a:solidFill>
                <a:latin typeface="Arial"/>
                <a:ea typeface="Arial"/>
                <a:cs typeface="Arial"/>
                <a:sym typeface="Arial"/>
              </a:rPr>
              <a:t>ORAL PRESENTATION</a:t>
            </a:r>
            <a:endParaRPr b="1" i="0" sz="5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e55865993c_0_21"/>
          <p:cNvSpPr txBox="1"/>
          <p:nvPr/>
        </p:nvSpPr>
        <p:spPr>
          <a:xfrm>
            <a:off x="1376400" y="965275"/>
            <a:ext cx="9439200" cy="146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</a:pPr>
            <a:r>
              <a:rPr b="1" i="0" lang="it-IT" sz="4100" u="none" cap="none" strike="noStrike">
                <a:solidFill>
                  <a:srgbClr val="EC8747"/>
                </a:solidFill>
                <a:latin typeface="Arial"/>
                <a:ea typeface="Arial"/>
                <a:cs typeface="Arial"/>
                <a:sym typeface="Arial"/>
              </a:rPr>
              <a:t>TITLE OF THE PRESENTATION</a:t>
            </a:r>
            <a:endParaRPr b="1" i="0" sz="4100" u="none" cap="none" strike="noStrike">
              <a:solidFill>
                <a:srgbClr val="EC8747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94" name="Google Shape;94;g2e55865993c_0_21"/>
          <p:cNvSpPr txBox="1"/>
          <p:nvPr/>
        </p:nvSpPr>
        <p:spPr>
          <a:xfrm>
            <a:off x="1376400" y="2664800"/>
            <a:ext cx="9439200" cy="75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it-IT" sz="1400" u="none" cap="none" strike="noStrike">
                <a:solidFill>
                  <a:srgbClr val="4C8594"/>
                </a:solidFill>
                <a:latin typeface="Arial"/>
                <a:ea typeface="Arial"/>
                <a:cs typeface="Arial"/>
                <a:sym typeface="Arial"/>
              </a:rPr>
              <a:t>Author-1, Author-2… Last Author</a:t>
            </a:r>
            <a:endParaRPr b="0" i="0" sz="1400" u="none" cap="none" strike="noStrike">
              <a:solidFill>
                <a:srgbClr val="4C859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95" name="Google Shape;95;g2e55865993c_0_21"/>
          <p:cNvSpPr txBox="1"/>
          <p:nvPr/>
        </p:nvSpPr>
        <p:spPr>
          <a:xfrm>
            <a:off x="1376400" y="4129075"/>
            <a:ext cx="9439200" cy="75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it-IT" sz="1400" u="none" cap="none" strike="noStrike">
                <a:solidFill>
                  <a:srgbClr val="4C8594"/>
                </a:solidFill>
                <a:latin typeface="Arial"/>
                <a:ea typeface="Arial"/>
                <a:cs typeface="Arial"/>
                <a:sym typeface="Arial"/>
              </a:rPr>
              <a:t>Affiliations…</a:t>
            </a:r>
            <a:endParaRPr b="0" i="0" sz="1400" u="none" cap="none" strike="noStrike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"/>
          <p:cNvSpPr txBox="1"/>
          <p:nvPr/>
        </p:nvSpPr>
        <p:spPr>
          <a:xfrm>
            <a:off x="706875" y="786725"/>
            <a:ext cx="7454100" cy="93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</a:pPr>
            <a:r>
              <a:rPr b="1" i="0" lang="it-IT" sz="4100" u="none" cap="none" strike="noStrike">
                <a:solidFill>
                  <a:srgbClr val="EC8747"/>
                </a:solidFill>
                <a:latin typeface="Arial"/>
                <a:ea typeface="Arial"/>
                <a:cs typeface="Arial"/>
                <a:sym typeface="Arial"/>
              </a:rPr>
              <a:t>Name Surmane</a:t>
            </a:r>
            <a:endParaRPr b="1" i="0" sz="4100" u="none" cap="none" strike="noStrike">
              <a:solidFill>
                <a:srgbClr val="EC8747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01" name="Google Shape;101;p2"/>
          <p:cNvSpPr txBox="1"/>
          <p:nvPr/>
        </p:nvSpPr>
        <p:spPr>
          <a:xfrm>
            <a:off x="706875" y="2512400"/>
            <a:ext cx="7608000" cy="232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it-IT" sz="1400" u="none" cap="none" strike="noStrike">
                <a:solidFill>
                  <a:srgbClr val="4C8594"/>
                </a:solidFill>
                <a:latin typeface="Arial"/>
                <a:ea typeface="Arial"/>
                <a:cs typeface="Arial"/>
                <a:sym typeface="Arial"/>
              </a:rPr>
              <a:t>Place of Birth: </a:t>
            </a:r>
            <a:endParaRPr b="0" i="0" sz="1400" u="none" cap="none" strike="noStrike">
              <a:solidFill>
                <a:srgbClr val="4C859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4C859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it-IT" sz="1400" u="none" cap="none" strike="noStrike">
                <a:solidFill>
                  <a:srgbClr val="4C8594"/>
                </a:solidFill>
                <a:latin typeface="Arial"/>
                <a:ea typeface="Arial"/>
                <a:cs typeface="Arial"/>
                <a:sym typeface="Arial"/>
              </a:rPr>
              <a:t>Place of Work: </a:t>
            </a:r>
            <a:endParaRPr b="0" i="0" sz="1400" u="none" cap="none" strike="noStrike">
              <a:solidFill>
                <a:srgbClr val="4C859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it-IT" sz="1400" u="none" cap="none" strike="noStrike">
                <a:solidFill>
                  <a:srgbClr val="4C8594"/>
                </a:solidFill>
                <a:latin typeface="Arial"/>
                <a:ea typeface="Arial"/>
                <a:cs typeface="Arial"/>
                <a:sym typeface="Arial"/>
              </a:rPr>
              <a:t>Keywords (up to 3) that describe your scientific field: </a:t>
            </a:r>
            <a:endParaRPr b="0" i="0" sz="1400" u="none" cap="none" strike="noStrike">
              <a:solidFill>
                <a:srgbClr val="4C859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>
              <a:solidFill>
                <a:srgbClr val="4C8594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t-IT">
                <a:solidFill>
                  <a:srgbClr val="4C8594"/>
                </a:solidFill>
              </a:rPr>
              <a:t>Position: </a:t>
            </a:r>
            <a:endParaRPr>
              <a:solidFill>
                <a:srgbClr val="4C8594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4C859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it-IT" sz="1400" u="none" cap="none" strike="noStrike">
                <a:solidFill>
                  <a:srgbClr val="4C8594"/>
                </a:solidFill>
                <a:latin typeface="Arial"/>
                <a:ea typeface="Arial"/>
                <a:cs typeface="Arial"/>
                <a:sym typeface="Arial"/>
              </a:rPr>
              <a:t>Hobbies: </a:t>
            </a:r>
            <a:endParaRPr b="0" i="0" sz="1400" u="none" cap="none" strike="noStrike">
              <a:solidFill>
                <a:srgbClr val="4C859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2" name="Google Shape;102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314725" y="634325"/>
            <a:ext cx="2514001" cy="25140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314725" y="3148325"/>
            <a:ext cx="2514001" cy="2514001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2"/>
          <p:cNvSpPr txBox="1"/>
          <p:nvPr/>
        </p:nvSpPr>
        <p:spPr>
          <a:xfrm>
            <a:off x="783825" y="5037650"/>
            <a:ext cx="7454100" cy="93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1" i="0" lang="it-IT" sz="2200" u="none" cap="none" strike="noStrike">
                <a:solidFill>
                  <a:srgbClr val="4C8594"/>
                </a:solidFill>
                <a:latin typeface="Arial"/>
                <a:ea typeface="Arial"/>
                <a:cs typeface="Arial"/>
                <a:sym typeface="Arial"/>
              </a:rPr>
              <a:t>A sentence that describes you (be creative!)</a:t>
            </a:r>
            <a:endParaRPr b="1" i="0" sz="900" u="none" cap="none" strike="noStrike">
              <a:solidFill>
                <a:srgbClr val="4C8594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2022-08-02T08:46:34Z</dcterms:created>
  <dc:creator>Giuseppina D'Alessandro</dc:creator>
</cp:coreProperties>
</file>