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Merriweather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hLagsGV/V9XSdMQfm6XHbrbn8L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-bold.fntdata"/><Relationship Id="rId10" Type="http://schemas.openxmlformats.org/officeDocument/2006/relationships/font" Target="fonts/Merriweather-regular.fntdata"/><Relationship Id="rId13" Type="http://schemas.openxmlformats.org/officeDocument/2006/relationships/font" Target="fonts/Merriweather-boldItalic.fntdata"/><Relationship Id="rId12" Type="http://schemas.openxmlformats.org/officeDocument/2006/relationships/font" Target="fonts/Merriweather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394723c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g27394723c3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55865993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g2e55865993c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e579da1d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g2e579da1da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7394723c34_0_0"/>
          <p:cNvSpPr txBox="1"/>
          <p:nvPr/>
        </p:nvSpPr>
        <p:spPr>
          <a:xfrm>
            <a:off x="2903550" y="2382000"/>
            <a:ext cx="6384900" cy="20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b="1" i="0" lang="it-IT" sz="63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ORAL PRESENTATION</a:t>
            </a:r>
            <a:endParaRPr b="1" i="0" sz="5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55865993c_0_21"/>
          <p:cNvSpPr txBox="1"/>
          <p:nvPr/>
        </p:nvSpPr>
        <p:spPr>
          <a:xfrm>
            <a:off x="1376400" y="965275"/>
            <a:ext cx="9439200" cy="14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b="1" i="0" lang="it-IT" sz="4100" u="none" cap="none" strike="noStrike">
                <a:solidFill>
                  <a:srgbClr val="EC8747"/>
                </a:solidFill>
                <a:latin typeface="Arial"/>
                <a:ea typeface="Arial"/>
                <a:cs typeface="Arial"/>
                <a:sym typeface="Arial"/>
              </a:rPr>
              <a:t>TITLE OF THE PRESENTATION</a:t>
            </a:r>
            <a:endParaRPr b="1" i="0" sz="4100" u="none" cap="none" strike="noStrike">
              <a:solidFill>
                <a:srgbClr val="EC87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4" name="Google Shape;94;g2e55865993c_0_21"/>
          <p:cNvSpPr txBox="1"/>
          <p:nvPr/>
        </p:nvSpPr>
        <p:spPr>
          <a:xfrm>
            <a:off x="1376400" y="2664800"/>
            <a:ext cx="94392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Author-1, Author-2… Last Author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5" name="Google Shape;95;g2e55865993c_0_21"/>
          <p:cNvSpPr txBox="1"/>
          <p:nvPr/>
        </p:nvSpPr>
        <p:spPr>
          <a:xfrm>
            <a:off x="1376400" y="4129075"/>
            <a:ext cx="94392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Affiliations…</a:t>
            </a:r>
            <a:endParaRPr b="0" i="0" sz="14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/>
        </p:nvSpPr>
        <p:spPr>
          <a:xfrm>
            <a:off x="706875" y="786725"/>
            <a:ext cx="7454100" cy="9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b="1" i="0" lang="it-IT" sz="4100" u="none" cap="none" strike="noStrike">
                <a:solidFill>
                  <a:srgbClr val="EC8747"/>
                </a:solidFill>
                <a:latin typeface="Arial"/>
                <a:ea typeface="Arial"/>
                <a:cs typeface="Arial"/>
                <a:sym typeface="Arial"/>
              </a:rPr>
              <a:t>Name Surmane</a:t>
            </a:r>
            <a:endParaRPr b="1" i="0" sz="4100" u="none" cap="none" strike="noStrike">
              <a:solidFill>
                <a:srgbClr val="EC87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706875" y="2512400"/>
            <a:ext cx="7608000" cy="23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Place of Birth: 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Place of Work: 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Keywords (up to 3) that describe your scientific field: 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>
              <a:solidFill>
                <a:srgbClr val="4C8594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>
                <a:solidFill>
                  <a:srgbClr val="4C8594"/>
                </a:solidFill>
              </a:rPr>
              <a:t>Position: </a:t>
            </a:r>
            <a:endParaRPr>
              <a:solidFill>
                <a:srgbClr val="4C8594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Hobbies: 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14725" y="634325"/>
            <a:ext cx="2514001" cy="2514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14725" y="3148325"/>
            <a:ext cx="2514001" cy="2514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 txBox="1"/>
          <p:nvPr/>
        </p:nvSpPr>
        <p:spPr>
          <a:xfrm>
            <a:off x="783825" y="5037650"/>
            <a:ext cx="7454100" cy="9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it-IT" sz="22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A sentence that describes you (be creative!)</a:t>
            </a:r>
            <a:endParaRPr b="1" i="0" sz="900" u="none" cap="none" strike="noStrike">
              <a:solidFill>
                <a:srgbClr val="4C8594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2022-08-02T08:46:34Z</dcterms:created>
  <dc:creator>Giuseppina D'Alessandro</dc:creator>
</cp:coreProperties>
</file>