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embeddedFontLst>
    <p:embeddedFont>
      <p:font typeface="Merriweather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iLSfb0OCuobW1E1s+GkCHmSkki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erriweather-italic.fntdata"/><Relationship Id="rId10" Type="http://schemas.openxmlformats.org/officeDocument/2006/relationships/font" Target="fonts/Merriweather-bold.fntdata"/><Relationship Id="rId13" Type="http://customschemas.google.com/relationships/presentationmetadata" Target="metadata"/><Relationship Id="rId12" Type="http://schemas.openxmlformats.org/officeDocument/2006/relationships/font" Target="fonts/Merriweather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erriweather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55865993c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2e55865993c_0_6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59916eaf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g2e59916eaf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e55865993c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1" name="Google Shape;91;g2e55865993c_0_4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e57cc5540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g2e57cc5540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e59916eafb_0_0"/>
          <p:cNvSpPr txBox="1"/>
          <p:nvPr/>
        </p:nvSpPr>
        <p:spPr>
          <a:xfrm>
            <a:off x="2903550" y="2861550"/>
            <a:ext cx="6384900" cy="11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</a:pPr>
            <a:r>
              <a:rPr b="1" i="0" lang="it-IT" sz="6300" u="none" cap="none" strike="noStrike">
                <a:solidFill>
                  <a:srgbClr val="4C8594"/>
                </a:solidFill>
                <a:latin typeface="Arial"/>
                <a:ea typeface="Arial"/>
                <a:cs typeface="Arial"/>
                <a:sym typeface="Arial"/>
              </a:rPr>
              <a:t>SPEED TALK</a:t>
            </a:r>
            <a:endParaRPr b="1" i="0" sz="5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e55865993c_0_42"/>
          <p:cNvSpPr txBox="1"/>
          <p:nvPr/>
        </p:nvSpPr>
        <p:spPr>
          <a:xfrm>
            <a:off x="706875" y="786725"/>
            <a:ext cx="7454100" cy="16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b="1" i="0" lang="it-IT" sz="3100" u="none" cap="none" strike="noStrike">
                <a:solidFill>
                  <a:srgbClr val="EC8747"/>
                </a:solidFill>
                <a:latin typeface="Arial"/>
                <a:ea typeface="Arial"/>
                <a:cs typeface="Arial"/>
                <a:sym typeface="Arial"/>
              </a:rPr>
              <a:t>Title of the presentation</a:t>
            </a:r>
            <a:endParaRPr b="1" i="0" sz="3100" u="none" cap="none" strike="noStrike">
              <a:solidFill>
                <a:schemeClr val="dk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4" name="Google Shape;94;g2e55865993c_0_42"/>
          <p:cNvSpPr txBox="1"/>
          <p:nvPr/>
        </p:nvSpPr>
        <p:spPr>
          <a:xfrm>
            <a:off x="706875" y="2512400"/>
            <a:ext cx="6404400" cy="23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4C8594"/>
                </a:solidFill>
                <a:latin typeface="Arial"/>
                <a:ea typeface="Arial"/>
                <a:cs typeface="Arial"/>
                <a:sym typeface="Arial"/>
              </a:rPr>
              <a:t>Author-1, Author-2 … Last Author</a:t>
            </a:r>
            <a:endParaRPr b="0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rgbClr val="4C8594"/>
                </a:solidFill>
                <a:latin typeface="Arial"/>
                <a:ea typeface="Arial"/>
                <a:cs typeface="Arial"/>
                <a:sym typeface="Arial"/>
              </a:rPr>
              <a:t>Affiliations…</a:t>
            </a:r>
            <a:endParaRPr b="0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g2e55865993c_0_4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14725" y="558125"/>
            <a:ext cx="2514001" cy="2514001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g2e55865993c_0_42"/>
          <p:cNvSpPr txBox="1"/>
          <p:nvPr/>
        </p:nvSpPr>
        <p:spPr>
          <a:xfrm>
            <a:off x="7726625" y="3189575"/>
            <a:ext cx="3718500" cy="15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it-IT" sz="2000" u="none" cap="none" strike="noStrike">
                <a:solidFill>
                  <a:srgbClr val="EC8747"/>
                </a:solidFill>
                <a:latin typeface="Arial"/>
                <a:ea typeface="Arial"/>
                <a:cs typeface="Arial"/>
                <a:sym typeface="Arial"/>
              </a:rPr>
              <a:t>Name Surname</a:t>
            </a:r>
            <a:endParaRPr b="1" i="0" sz="2000" u="none" cap="none" strike="noStrike">
              <a:solidFill>
                <a:srgbClr val="EC874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t-IT" sz="1400" u="none" cap="none" strike="noStrike">
                <a:solidFill>
                  <a:srgbClr val="4C8594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endParaRPr b="1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2e55865993c_0_42"/>
          <p:cNvSpPr txBox="1"/>
          <p:nvPr/>
        </p:nvSpPr>
        <p:spPr>
          <a:xfrm>
            <a:off x="7869975" y="4840325"/>
            <a:ext cx="3718500" cy="15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it-IT" sz="2000" u="none" cap="none" strike="noStrike">
                <a:solidFill>
                  <a:srgbClr val="4C8594"/>
                </a:solidFill>
                <a:latin typeface="Arial"/>
                <a:ea typeface="Arial"/>
                <a:cs typeface="Arial"/>
                <a:sym typeface="Arial"/>
              </a:rPr>
              <a:t>POSTER NUMBER</a:t>
            </a:r>
            <a:endParaRPr b="1" i="0" sz="20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4C859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it-IT" sz="3600" u="none" cap="none" strike="noStrike">
                <a:solidFill>
                  <a:srgbClr val="EC8747"/>
                </a:solidFill>
                <a:latin typeface="Arial"/>
                <a:ea typeface="Arial"/>
                <a:cs typeface="Arial"/>
                <a:sym typeface="Arial"/>
              </a:rPr>
              <a:t>000</a:t>
            </a:r>
            <a:endParaRPr b="1" i="0" sz="3600" u="none" cap="none" strike="noStrike">
              <a:solidFill>
                <a:srgbClr val="EC874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2022-08-02T08:46:34Z</dcterms:created>
  <dc:creator>Giuseppina D'Alessandro</dc:creator>
</cp:coreProperties>
</file>